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6858000" cy="9144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75" autoAdjust="0"/>
  </p:normalViewPr>
  <p:slideViewPr>
    <p:cSldViewPr snapToGrid="0" snapToObjects="1">
      <p:cViewPr>
        <p:scale>
          <a:sx n="150" d="100"/>
          <a:sy n="150" d="100"/>
        </p:scale>
        <p:origin x="64" y="215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38102-4EE6-1E46-834F-E911441C8A69}" type="datetimeFigureOut">
              <a:rPr lang="it-IT" smtClean="0"/>
              <a:pPr/>
              <a:t>12/10/16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F685F-4B52-7D43-B909-76F5A47C253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836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3AE35-ABD2-9F4F-AF31-C210D917B26D}" type="datetimeFigureOut">
              <a:rPr lang="it-IT" smtClean="0"/>
              <a:pPr/>
              <a:t>12/10/16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AA9ED-E306-2742-B298-65FFA9A16A1D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395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A9ED-E306-2742-B298-65FFA9A16A1D}" type="slidenum">
              <a:rPr lang="it-IT" smtClean="0"/>
              <a:pPr/>
              <a:t>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520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A9ED-E306-2742-B298-65FFA9A16A1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14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91C9-DF09-1647-B232-AD265F0D7A85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70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47BD-97FF-1047-A4F8-E4F06620507B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78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CAC5-4A3B-D144-989B-E7F88491B4F5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54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9634-20CA-2842-AB7F-55DACC62732F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96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C19C-E6EE-D241-9609-CB03B5A82EF3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7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6C07-F9DF-C54C-AF5A-4E4EF8990F92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36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1" y="2046820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2" y="2046820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6A86-A9BA-4146-A5DD-D3B050E26254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99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1E23-B045-F44E-9301-BC023746E82C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71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8AB1-9ADA-4747-A4DC-4235A3F37B30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13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3" y="364068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605-5CDA-C94F-8028-32441DD0CAC8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06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7A17-9FC4-E547-BF8A-768B515B74C8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25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1278-BBE6-0E42-818A-B5A0DCABE5CF}" type="datetime1">
              <a:rPr lang="it-IT" smtClean="0"/>
              <a:pPr/>
              <a:t>12/10/16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D309-2A30-4342-9362-9B02B7AC0B1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77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177801"/>
            <a:ext cx="6172200" cy="851568"/>
          </a:xfrm>
        </p:spPr>
        <p:txBody>
          <a:bodyPr>
            <a:normAutofit fontScale="90000"/>
          </a:bodyPr>
          <a:lstStyle/>
          <a:p>
            <a:r>
              <a:rPr lang="it-IT" sz="2800" i="1" dirty="0" smtClean="0"/>
              <a:t>“ </a:t>
            </a:r>
            <a:r>
              <a:rPr lang="it-IT" sz="2800" i="1" dirty="0" err="1" smtClean="0"/>
              <a:t>Nevescuole</a:t>
            </a:r>
            <a:r>
              <a:rPr lang="it-IT" sz="2800" i="1" dirty="0" smtClean="0"/>
              <a:t> a Bielmonte ”</a:t>
            </a:r>
            <a:br>
              <a:rPr lang="it-IT" sz="2800" i="1" dirty="0" smtClean="0"/>
            </a:br>
            <a:r>
              <a:rPr lang="it-IT" sz="2800" i="1" dirty="0" smtClean="0"/>
              <a:t>MODULO DI UNA GIORNATA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1232569"/>
            <a:ext cx="2838784" cy="2514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b="1" i="1" dirty="0" smtClean="0"/>
              <a:t>              </a:t>
            </a:r>
            <a:r>
              <a:rPr lang="it-IT" sz="2900" b="1" i="1" dirty="0" smtClean="0"/>
              <a:t> PROGRAMMA</a:t>
            </a:r>
          </a:p>
          <a:p>
            <a:r>
              <a:rPr lang="it-IT" b="1" i="1" dirty="0" smtClean="0"/>
              <a:t>Trasporto in autobus</a:t>
            </a:r>
            <a:r>
              <a:rPr lang="it-IT" i="1" dirty="0" smtClean="0"/>
              <a:t> </a:t>
            </a:r>
            <a:r>
              <a:rPr lang="it-IT" i="1" dirty="0"/>
              <a:t>dalla </a:t>
            </a:r>
            <a:r>
              <a:rPr lang="it-IT" i="1" dirty="0" smtClean="0"/>
              <a:t>sede della scuola a Bielmonte e ritorno</a:t>
            </a:r>
            <a:endParaRPr lang="it-IT" i="1" dirty="0"/>
          </a:p>
          <a:p>
            <a:r>
              <a:rPr lang="it-IT" b="1" i="1" dirty="0" smtClean="0"/>
              <a:t>Accoglienza </a:t>
            </a:r>
            <a:r>
              <a:rPr lang="it-IT" i="1" dirty="0" smtClean="0"/>
              <a:t>e assistenza :</a:t>
            </a:r>
          </a:p>
          <a:p>
            <a:pPr marL="0" indent="0">
              <a:buNone/>
            </a:pPr>
            <a:r>
              <a:rPr lang="it-IT" sz="2200" i="1" dirty="0" smtClean="0"/>
              <a:t>coordinamento delle attività </a:t>
            </a:r>
            <a:r>
              <a:rPr lang="it-IT" sz="2200" i="1" dirty="0"/>
              <a:t>,</a:t>
            </a:r>
            <a:r>
              <a:rPr lang="it-IT" sz="2200" i="1" dirty="0" smtClean="0"/>
              <a:t>consegna di skipass per l’accesso </a:t>
            </a:r>
            <a:r>
              <a:rPr lang="it-IT" sz="2200" i="1" dirty="0"/>
              <a:t>agli </a:t>
            </a:r>
            <a:r>
              <a:rPr lang="it-IT" sz="2200" i="1" dirty="0" smtClean="0"/>
              <a:t>impianti ,</a:t>
            </a:r>
            <a:r>
              <a:rPr lang="it-IT" sz="2200" i="1" dirty="0"/>
              <a:t> </a:t>
            </a:r>
            <a:r>
              <a:rPr lang="it-IT" sz="2200" i="1" dirty="0" smtClean="0"/>
              <a:t>noleggio attrezzatura, formazione dei gruppi (8-12 studenti di omogenea preparazione tecnica)</a:t>
            </a:r>
          </a:p>
          <a:p>
            <a:pPr marL="0" indent="0">
              <a:buNone/>
            </a:pPr>
            <a:endParaRPr lang="it-IT" sz="2200" i="1" dirty="0"/>
          </a:p>
          <a:p>
            <a:r>
              <a:rPr lang="it-IT" b="1" i="1" dirty="0" smtClean="0"/>
              <a:t>Lezioni sportive </a:t>
            </a:r>
            <a:r>
              <a:rPr lang="it-IT" i="1" dirty="0"/>
              <a:t>con i </a:t>
            </a:r>
            <a:r>
              <a:rPr lang="it-IT" i="1" dirty="0" smtClean="0"/>
              <a:t>maestri delle attività scelte dalle ore 10.00 alle 13.00</a:t>
            </a:r>
          </a:p>
          <a:p>
            <a:pPr marL="0" indent="0">
              <a:buNone/>
            </a:pPr>
            <a:endParaRPr lang="it-IT" i="1" dirty="0" smtClean="0"/>
          </a:p>
          <a:p>
            <a:r>
              <a:rPr lang="it-IT" i="1" dirty="0" smtClean="0"/>
              <a:t> </a:t>
            </a:r>
            <a:r>
              <a:rPr lang="it-IT" sz="2500" b="1" i="1" dirty="0" smtClean="0"/>
              <a:t>Pasto caldo*</a:t>
            </a:r>
          </a:p>
          <a:p>
            <a:endParaRPr lang="it-IT" sz="2500" b="1" i="1" dirty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181684" y="1232568"/>
            <a:ext cx="3333416" cy="759393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it-IT" sz="3200" b="1" i="1" dirty="0" smtClean="0"/>
              <a:t>Quote</a:t>
            </a:r>
            <a:endParaRPr lang="it-IT" dirty="0"/>
          </a:p>
          <a:p>
            <a:pPr marL="0" indent="0" algn="ctr">
              <a:buNone/>
            </a:pPr>
            <a:r>
              <a:rPr lang="it-IT" i="1" dirty="0" smtClean="0"/>
              <a:t>La quota può comprendere </a:t>
            </a:r>
            <a:r>
              <a:rPr lang="it-IT" i="1" dirty="0"/>
              <a:t>tutto quanto </a:t>
            </a:r>
            <a:r>
              <a:rPr lang="it-IT" i="1" dirty="0" smtClean="0"/>
              <a:t>indicato </a:t>
            </a:r>
            <a:endParaRPr lang="it-IT" i="1" dirty="0"/>
          </a:p>
          <a:p>
            <a:pPr marL="0" indent="0" algn="ctr">
              <a:buNone/>
            </a:pPr>
            <a:endParaRPr lang="it-IT" b="1" i="1" dirty="0" smtClean="0"/>
          </a:p>
          <a:p>
            <a:pPr marL="0" indent="0" algn="ctr">
              <a:buNone/>
            </a:pPr>
            <a:r>
              <a:rPr lang="it-IT" b="1" i="1" dirty="0"/>
              <a:t>G</a:t>
            </a:r>
            <a:r>
              <a:rPr lang="it-IT" b="1" i="1" dirty="0" smtClean="0"/>
              <a:t>li Istituti  </a:t>
            </a:r>
            <a:r>
              <a:rPr lang="it-IT" b="1" i="1" dirty="0"/>
              <a:t>Scolastici </a:t>
            </a:r>
            <a:r>
              <a:rPr lang="it-IT" b="1" i="1" dirty="0" smtClean="0"/>
              <a:t>   </a:t>
            </a:r>
          </a:p>
          <a:p>
            <a:pPr marL="0" indent="0" algn="ctr">
              <a:buNone/>
            </a:pPr>
            <a:r>
              <a:rPr lang="it-IT" b="1" i="1" dirty="0" smtClean="0"/>
              <a:t>  </a:t>
            </a:r>
            <a:r>
              <a:rPr lang="it-IT" i="1" dirty="0" smtClean="0"/>
              <a:t>potranno scegliere fra le diverse soluzioni poiché la </a:t>
            </a:r>
            <a:r>
              <a:rPr lang="it-IT" i="1" dirty="0"/>
              <a:t>programmazione è modificabile a </a:t>
            </a:r>
            <a:r>
              <a:rPr lang="it-IT" i="1" dirty="0" smtClean="0"/>
              <a:t>richiesta.</a:t>
            </a:r>
          </a:p>
          <a:p>
            <a:pPr marL="0" lvl="0" indent="0" algn="ctr">
              <a:buNone/>
            </a:pPr>
            <a:endParaRPr lang="it-IT" sz="2700" i="1" dirty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 smtClean="0"/>
          </a:p>
          <a:p>
            <a:pPr marL="0" indent="0" algn="ctr">
              <a:buNone/>
            </a:pPr>
            <a:r>
              <a:rPr lang="it-IT" i="1" dirty="0"/>
              <a:t>I</a:t>
            </a:r>
            <a:r>
              <a:rPr lang="it-IT" i="1" dirty="0" smtClean="0"/>
              <a:t>l costo della quota potrà variare </a:t>
            </a:r>
          </a:p>
          <a:p>
            <a:pPr marL="0" indent="0" algn="ctr">
              <a:buNone/>
            </a:pPr>
            <a:r>
              <a:rPr lang="it-IT" i="1" dirty="0" smtClean="0"/>
              <a:t>da</a:t>
            </a:r>
            <a:r>
              <a:rPr lang="it-IT" b="1" i="1" dirty="0" smtClean="0"/>
              <a:t> </a:t>
            </a:r>
            <a:r>
              <a:rPr lang="it-IT" b="1" i="1" dirty="0"/>
              <a:t>€ </a:t>
            </a:r>
            <a:r>
              <a:rPr lang="it-IT" b="1" i="1" dirty="0" smtClean="0"/>
              <a:t>25,00 </a:t>
            </a:r>
            <a:r>
              <a:rPr lang="it-IT" b="1" i="1" dirty="0"/>
              <a:t>a</a:t>
            </a:r>
            <a:r>
              <a:rPr lang="it-IT" b="1" i="1" dirty="0" smtClean="0"/>
              <a:t> </a:t>
            </a:r>
            <a:r>
              <a:rPr lang="it-IT" b="1" i="1" dirty="0"/>
              <a:t>€ </a:t>
            </a:r>
            <a:r>
              <a:rPr lang="it-IT" b="1" i="1" dirty="0" smtClean="0"/>
              <a:t>46,00 </a:t>
            </a:r>
            <a:endParaRPr lang="it-IT" b="1" i="1" dirty="0"/>
          </a:p>
          <a:p>
            <a:pPr marL="0" indent="0" algn="ctr">
              <a:buNone/>
            </a:pPr>
            <a:r>
              <a:rPr lang="it-IT" i="1" dirty="0"/>
              <a:t>a</a:t>
            </a:r>
            <a:r>
              <a:rPr lang="it-IT" i="1" dirty="0" smtClean="0"/>
              <a:t> studente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>
              <a:buNone/>
            </a:pPr>
            <a:r>
              <a:rPr lang="it-IT" sz="2400" i="1" dirty="0" smtClean="0"/>
              <a:t>Insegnanti sono ospiti dell’organizzazione.</a:t>
            </a:r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r>
              <a:rPr lang="it-IT" sz="2400" i="1" dirty="0" smtClean="0"/>
              <a:t> A tutti è offerto lo zainetto dell’Oasi Zegna</a:t>
            </a:r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r>
              <a:rPr lang="it-IT" sz="2400" i="1" dirty="0" smtClean="0"/>
              <a:t>*</a:t>
            </a:r>
            <a:r>
              <a:rPr lang="it-IT" sz="2400" b="1" i="1" dirty="0" smtClean="0"/>
              <a:t>Pasto caldo</a:t>
            </a:r>
            <a:r>
              <a:rPr lang="it-IT" sz="2400" i="1" dirty="0" smtClean="0"/>
              <a:t>:</a:t>
            </a:r>
          </a:p>
          <a:p>
            <a:pPr marL="0" indent="0">
              <a:buNone/>
            </a:pPr>
            <a:r>
              <a:rPr lang="it-IT" sz="2400" i="1" dirty="0" smtClean="0"/>
              <a:t>-1 proposta: </a:t>
            </a:r>
            <a:r>
              <a:rPr lang="it-IT" sz="2400" i="1" dirty="0"/>
              <a:t>p</a:t>
            </a:r>
            <a:r>
              <a:rPr lang="it-IT" sz="2400" i="1" dirty="0" smtClean="0"/>
              <a:t>rimo </a:t>
            </a:r>
            <a:r>
              <a:rPr lang="it-IT" sz="2400" i="1" dirty="0"/>
              <a:t>piatto caldo a scelta + dessert a scelta +  bibita a </a:t>
            </a:r>
            <a:r>
              <a:rPr lang="it-IT" sz="2400" i="1" dirty="0" smtClean="0"/>
              <a:t>scelta </a:t>
            </a:r>
            <a:endParaRPr lang="it-IT" sz="2400" i="1" dirty="0"/>
          </a:p>
          <a:p>
            <a:pPr marL="0" indent="0">
              <a:buNone/>
            </a:pPr>
            <a:r>
              <a:rPr lang="it-IT" sz="2400" i="1" dirty="0" smtClean="0"/>
              <a:t>-2 proposta: </a:t>
            </a:r>
            <a:r>
              <a:rPr lang="it-IT" sz="2400" i="1" dirty="0"/>
              <a:t>p</a:t>
            </a:r>
            <a:r>
              <a:rPr lang="it-IT" sz="2400" i="1" dirty="0" smtClean="0"/>
              <a:t>rimo </a:t>
            </a:r>
            <a:r>
              <a:rPr lang="it-IT" sz="2400" i="1" dirty="0"/>
              <a:t>piatto + bibita con posto a tavola </a:t>
            </a:r>
            <a:r>
              <a:rPr lang="it-IT" sz="2400" i="1" dirty="0" smtClean="0"/>
              <a:t>riservato</a:t>
            </a:r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r>
              <a:rPr lang="it-IT" sz="2400" b="1" i="1" dirty="0" smtClean="0"/>
              <a:t>Noleggio </a:t>
            </a:r>
            <a:r>
              <a:rPr lang="it-IT" sz="2400" b="1" i="1" dirty="0"/>
              <a:t>attrezzatura </a:t>
            </a:r>
            <a:r>
              <a:rPr lang="it-IT" sz="2400" i="1" dirty="0" smtClean="0"/>
              <a:t>: In stazione è possibile noleggiare qualsiasi attrezzatura sportiva.</a:t>
            </a:r>
          </a:p>
          <a:p>
            <a:pPr marL="0" indent="0">
              <a:buNone/>
            </a:pPr>
            <a:r>
              <a:rPr lang="it-IT" sz="2400" i="1" dirty="0" smtClean="0"/>
              <a:t>Alcune attività comprendono nel prezzo già il noleggio dell’attrezzatura. </a:t>
            </a:r>
          </a:p>
          <a:p>
            <a:pPr marL="0" indent="0">
              <a:buNone/>
            </a:pPr>
            <a:r>
              <a:rPr lang="it-IT" sz="2400" i="1" dirty="0" smtClean="0"/>
              <a:t>Completo sci fondo</a:t>
            </a:r>
            <a:r>
              <a:rPr lang="it-IT" sz="2400" i="1" dirty="0"/>
              <a:t> </a:t>
            </a:r>
            <a:r>
              <a:rPr lang="it-IT" sz="2400" i="1" dirty="0" smtClean="0"/>
              <a:t>- Completo sci discesa</a:t>
            </a:r>
            <a:endParaRPr lang="it-IT" sz="2400" i="1" dirty="0"/>
          </a:p>
          <a:p>
            <a:pPr marL="0" indent="0">
              <a:buNone/>
            </a:pPr>
            <a:r>
              <a:rPr lang="it-IT" sz="2400" i="1" dirty="0" smtClean="0"/>
              <a:t>Completo </a:t>
            </a:r>
            <a:r>
              <a:rPr lang="it-IT" sz="2400" i="1" dirty="0"/>
              <a:t>Snowboard </a:t>
            </a:r>
            <a:r>
              <a:rPr lang="it-IT" sz="2400" i="1" dirty="0" smtClean="0"/>
              <a:t>- Noleggio </a:t>
            </a:r>
            <a:r>
              <a:rPr lang="it-IT" sz="2400" i="1" dirty="0"/>
              <a:t>casco </a:t>
            </a:r>
            <a:endParaRPr lang="it-IT" sz="2400" i="1" dirty="0" smtClean="0"/>
          </a:p>
          <a:p>
            <a:pPr marL="0" indent="0">
              <a:buNone/>
            </a:pPr>
            <a:r>
              <a:rPr lang="it-IT" sz="2400" i="1" dirty="0" smtClean="0"/>
              <a:t>Noleggio pattini da ghiaccio e racchette da neve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2979" y="3353305"/>
            <a:ext cx="2808705" cy="4462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600" b="1" i="1" dirty="0"/>
          </a:p>
          <a:p>
            <a:pPr marL="285750" indent="-285750">
              <a:buFont typeface="Arial"/>
              <a:buChar char="•"/>
            </a:pPr>
            <a:r>
              <a:rPr lang="it-IT" sz="1400" b="1" i="1" dirty="0" smtClean="0"/>
              <a:t>Opzioni </a:t>
            </a:r>
            <a:r>
              <a:rPr lang="it-IT" sz="1400" b="1" i="1" dirty="0"/>
              <a:t>pomeridiane </a:t>
            </a:r>
            <a:r>
              <a:rPr lang="it-IT" sz="1400" b="1" i="1" dirty="0" smtClean="0"/>
              <a:t>:</a:t>
            </a:r>
          </a:p>
          <a:p>
            <a:pPr algn="ctr"/>
            <a:endParaRPr lang="it-IT" sz="1400" b="1" i="1" dirty="0"/>
          </a:p>
          <a:p>
            <a:pPr marL="171450" indent="-171450">
              <a:buFont typeface="Wingdings" charset="2"/>
              <a:buChar char="ü"/>
            </a:pPr>
            <a:r>
              <a:rPr lang="it-IT" sz="1200" i="1" dirty="0" smtClean="0"/>
              <a:t>Approfondimenti </a:t>
            </a:r>
            <a:r>
              <a:rPr lang="it-IT" sz="1200" i="1" dirty="0"/>
              <a:t>culturali e esperienze pratiche con esperti del territorio a scelta come da argomenti educativi proposti .</a:t>
            </a:r>
            <a:r>
              <a:rPr lang="it-IT" sz="1200" i="1" dirty="0" smtClean="0"/>
              <a:t> </a:t>
            </a:r>
            <a:endParaRPr lang="it-IT" sz="1200" i="1" dirty="0"/>
          </a:p>
          <a:p>
            <a:pPr marL="171450" indent="-171450">
              <a:buFont typeface="Wingdings" charset="2"/>
              <a:buChar char="ü"/>
            </a:pPr>
            <a:r>
              <a:rPr lang="it-IT" sz="1200" i="1" dirty="0" smtClean="0"/>
              <a:t>Pattinaggio </a:t>
            </a:r>
            <a:r>
              <a:rPr lang="it-IT" sz="1200" i="1" dirty="0"/>
              <a:t>su ghiaccio e noleggio pattini </a:t>
            </a:r>
            <a:r>
              <a:rPr lang="it-IT" sz="1200" i="1" dirty="0" smtClean="0"/>
              <a:t>nel </a:t>
            </a:r>
            <a:r>
              <a:rPr lang="it-IT" sz="1200" i="1" dirty="0"/>
              <a:t>pomeriggio con assistenza dei propri insegnanti .</a:t>
            </a:r>
            <a:r>
              <a:rPr lang="it-IT" sz="1200" i="1" dirty="0" smtClean="0"/>
              <a:t> </a:t>
            </a:r>
            <a:endParaRPr lang="it-IT" sz="1200" i="1" dirty="0"/>
          </a:p>
          <a:p>
            <a:pPr marL="171450" indent="-171450">
              <a:buFont typeface="Wingdings" charset="2"/>
              <a:buChar char="ü"/>
            </a:pPr>
            <a:r>
              <a:rPr lang="it-IT" sz="1200" i="1" dirty="0" smtClean="0"/>
              <a:t>Corso </a:t>
            </a:r>
            <a:r>
              <a:rPr lang="it-IT" sz="1200" i="1" dirty="0"/>
              <a:t>di arrampicata in palestra di roccia all’aperto con </a:t>
            </a:r>
            <a:r>
              <a:rPr lang="it-IT" sz="1200" i="1" dirty="0" smtClean="0"/>
              <a:t>guida. </a:t>
            </a:r>
          </a:p>
          <a:p>
            <a:pPr marL="171450" indent="-171450">
              <a:buFont typeface="Wingdings" charset="2"/>
              <a:buChar char="ü"/>
            </a:pPr>
            <a:r>
              <a:rPr lang="it-IT" sz="1200" i="1" dirty="0"/>
              <a:t>C</a:t>
            </a:r>
            <a:r>
              <a:rPr lang="it-IT" sz="1200" i="1" dirty="0" smtClean="0"/>
              <a:t>orso di arrampicata su parete artificiale nel Palasport con guida, e possibilità di  pattinaggio con noleggio pattini compreso.</a:t>
            </a:r>
          </a:p>
          <a:p>
            <a:pPr marL="171450" indent="-171450">
              <a:buFont typeface="Wingdings" charset="2"/>
              <a:buChar char="ü"/>
            </a:pPr>
            <a:r>
              <a:rPr lang="it-IT" sz="1200" i="1" dirty="0" smtClean="0"/>
              <a:t>Passeggiata </a:t>
            </a:r>
            <a:r>
              <a:rPr lang="it-IT" sz="1200" i="1" dirty="0"/>
              <a:t>ecologica con racchette da neve con accompagnamento e noleggio racchette </a:t>
            </a:r>
            <a:r>
              <a:rPr lang="it-IT" sz="1200" i="1" dirty="0" smtClean="0"/>
              <a:t>o eventuale assistenza dei propri insegnanti.</a:t>
            </a:r>
            <a:endParaRPr lang="it-IT" sz="1200" i="1" dirty="0"/>
          </a:p>
          <a:p>
            <a:pPr marL="171450" indent="-171450">
              <a:buFont typeface="Wingdings" charset="2"/>
              <a:buChar char="ü"/>
            </a:pPr>
            <a:r>
              <a:rPr lang="it-IT" sz="1200" i="1" dirty="0" smtClean="0"/>
              <a:t>Ancora </a:t>
            </a:r>
            <a:r>
              <a:rPr lang="it-IT" sz="1200" i="1" dirty="0"/>
              <a:t>sci con i propri </a:t>
            </a:r>
            <a:r>
              <a:rPr lang="it-IT" sz="1200" i="1" dirty="0" smtClean="0"/>
              <a:t>insegnanti </a:t>
            </a:r>
            <a:r>
              <a:rPr lang="it-IT" sz="1200" i="1" dirty="0"/>
              <a:t>.</a:t>
            </a:r>
            <a:endParaRPr lang="it-IT" sz="1200" i="1" dirty="0" smtClean="0"/>
          </a:p>
          <a:p>
            <a:pPr marL="171450" indent="-171450">
              <a:buFont typeface="Wingdings" charset="2"/>
              <a:buChar char="ü"/>
            </a:pPr>
            <a:r>
              <a:rPr lang="it-IT" sz="1200" i="1" dirty="0" smtClean="0"/>
              <a:t>In opzione anche lezioni con maestro nel pomeriggio. </a:t>
            </a:r>
            <a:endParaRPr lang="it-IT" sz="1200" i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80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50" y="135469"/>
            <a:ext cx="6172200" cy="838201"/>
          </a:xfrm>
        </p:spPr>
        <p:txBody>
          <a:bodyPr>
            <a:normAutofit fontScale="90000"/>
          </a:bodyPr>
          <a:lstStyle/>
          <a:p>
            <a:r>
              <a:rPr lang="it-IT" sz="3200" i="1" dirty="0"/>
              <a:t>“ </a:t>
            </a:r>
            <a:r>
              <a:rPr lang="it-IT" sz="3200" i="1" dirty="0" err="1" smtClean="0"/>
              <a:t>Nevescuole</a:t>
            </a:r>
            <a:r>
              <a:rPr lang="it-IT" sz="3200" i="1" dirty="0" smtClean="0"/>
              <a:t> a Bielmonte” </a:t>
            </a:r>
            <a:br>
              <a:rPr lang="it-IT" sz="3200" i="1" dirty="0" smtClean="0"/>
            </a:br>
            <a:r>
              <a:rPr lang="it-IT" sz="2700" i="1" dirty="0" smtClean="0"/>
              <a:t>MODULO CON SOGGIORNO 3 giorni 2 notti</a:t>
            </a:r>
            <a:br>
              <a:rPr lang="it-IT" sz="2700" i="1" dirty="0" smtClean="0"/>
            </a:br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60421" y="1075268"/>
            <a:ext cx="3211429" cy="80018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800" b="1" i="1" dirty="0" smtClean="0"/>
              <a:t>Programma                             </a:t>
            </a:r>
            <a:endParaRPr lang="it-IT" sz="1800" b="1" i="1" dirty="0"/>
          </a:p>
          <a:p>
            <a:r>
              <a:rPr lang="it-IT" sz="1200" b="1" i="1" dirty="0" smtClean="0"/>
              <a:t>Trasporto</a:t>
            </a:r>
            <a:r>
              <a:rPr lang="it-IT" sz="1200" i="1" dirty="0" smtClean="0"/>
              <a:t> </a:t>
            </a:r>
            <a:r>
              <a:rPr lang="it-IT" sz="1200" i="1" dirty="0"/>
              <a:t>degli studenti dalla </a:t>
            </a:r>
            <a:r>
              <a:rPr lang="it-IT" sz="1200" i="1" dirty="0" smtClean="0"/>
              <a:t>scuola a Bielmonte </a:t>
            </a:r>
            <a:r>
              <a:rPr lang="it-IT" sz="1200" i="1" dirty="0"/>
              <a:t>e ritorno </a:t>
            </a:r>
            <a:endParaRPr lang="it-IT" sz="1200" i="1" dirty="0" smtClean="0"/>
          </a:p>
          <a:p>
            <a:r>
              <a:rPr lang="it-IT" sz="1200" b="1" i="1" dirty="0" smtClean="0"/>
              <a:t>Accoglienza ed assistenza </a:t>
            </a:r>
            <a:r>
              <a:rPr lang="it-IT" sz="1200" i="1" dirty="0" smtClean="0"/>
              <a:t> </a:t>
            </a:r>
            <a:r>
              <a:rPr lang="it-IT" sz="1200" i="1" dirty="0"/>
              <a:t>da parte del personale del </a:t>
            </a:r>
            <a:r>
              <a:rPr lang="it-IT" sz="1200" i="1" dirty="0" smtClean="0"/>
              <a:t>progetto lungo tutto il soggiorno</a:t>
            </a:r>
          </a:p>
          <a:p>
            <a:r>
              <a:rPr lang="it-IT" sz="1200" b="1" i="1" dirty="0" smtClean="0"/>
              <a:t>Noleggio</a:t>
            </a:r>
            <a:r>
              <a:rPr lang="it-IT" sz="1200" i="1" dirty="0" smtClean="0"/>
              <a:t> di qualsiasi attrezzatura</a:t>
            </a:r>
          </a:p>
          <a:p>
            <a:r>
              <a:rPr lang="it-IT" sz="1200" b="1" i="1" dirty="0" smtClean="0"/>
              <a:t>Lezioni sportive</a:t>
            </a:r>
            <a:r>
              <a:rPr lang="it-IT" sz="1200" i="1" dirty="0" smtClean="0"/>
              <a:t> con i diversi istruttori negli orari richiesti per gruppi di 8-12  ragazzi di omogenea preparazione tecnica  per i tre </a:t>
            </a:r>
            <a:r>
              <a:rPr lang="it-IT" sz="1200" i="1" dirty="0"/>
              <a:t>giorni </a:t>
            </a:r>
            <a:r>
              <a:rPr lang="it-IT" sz="1200" i="1" dirty="0" smtClean="0"/>
              <a:t>previsti</a:t>
            </a:r>
            <a:r>
              <a:rPr lang="it-IT" sz="1200" i="1" dirty="0"/>
              <a:t> </a:t>
            </a:r>
            <a:r>
              <a:rPr lang="it-IT" sz="1200" i="1" dirty="0" smtClean="0"/>
              <a:t>o altre soluzioni a richiesta </a:t>
            </a:r>
          </a:p>
          <a:p>
            <a:r>
              <a:rPr lang="it-IT" sz="1200" b="1" i="1" dirty="0" smtClean="0"/>
              <a:t>Vitto </a:t>
            </a:r>
            <a:r>
              <a:rPr lang="it-IT" sz="1200" b="1" i="1" dirty="0"/>
              <a:t>e alloggio </a:t>
            </a:r>
            <a:r>
              <a:rPr lang="it-IT" sz="1200" i="1" dirty="0"/>
              <a:t>presso gli alberghi di Bielmonte : </a:t>
            </a:r>
            <a:r>
              <a:rPr lang="it-IT" sz="1200" i="1" dirty="0" smtClean="0"/>
              <a:t> </a:t>
            </a:r>
            <a:r>
              <a:rPr lang="it-IT" sz="1200" i="1" dirty="0"/>
              <a:t>– Hotel La </a:t>
            </a:r>
            <a:r>
              <a:rPr lang="it-IT" sz="1200" i="1" dirty="0" smtClean="0"/>
              <a:t>Pineta- Hotel Monte Marca  –</a:t>
            </a:r>
          </a:p>
          <a:p>
            <a:r>
              <a:rPr lang="it-IT" sz="1200" b="1" i="1" dirty="0" smtClean="0"/>
              <a:t>Attività </a:t>
            </a:r>
            <a:r>
              <a:rPr lang="it-IT" sz="1200" b="1" i="1" dirty="0"/>
              <a:t>e</a:t>
            </a:r>
            <a:r>
              <a:rPr lang="it-IT" sz="1200" b="1" i="1" dirty="0" smtClean="0"/>
              <a:t>ducative </a:t>
            </a:r>
            <a:r>
              <a:rPr lang="it-IT" sz="1200" b="1" i="1" dirty="0"/>
              <a:t>e altre attività sportive nelle ore pomeridiane o del “</a:t>
            </a:r>
            <a:r>
              <a:rPr lang="it-IT" sz="1200" b="1" i="1" dirty="0" smtClean="0"/>
              <a:t>doposci “:</a:t>
            </a:r>
            <a:endParaRPr lang="it-IT" sz="1200" b="1" i="1" dirty="0"/>
          </a:p>
          <a:p>
            <a:pPr>
              <a:buFont typeface="Wingdings" charset="2"/>
              <a:buChar char="v"/>
            </a:pPr>
            <a:r>
              <a:rPr lang="it-IT" sz="1200" b="1" i="1" dirty="0" smtClean="0"/>
              <a:t>Approfondimenti </a:t>
            </a:r>
            <a:r>
              <a:rPr lang="it-IT" sz="1200" b="1" i="1" dirty="0"/>
              <a:t>culturali</a:t>
            </a:r>
            <a:r>
              <a:rPr lang="it-IT" sz="1200" i="1" dirty="0"/>
              <a:t> </a:t>
            </a:r>
            <a:r>
              <a:rPr lang="it-IT" sz="1200" i="1" dirty="0" smtClean="0"/>
              <a:t>: conferenze </a:t>
            </a:r>
            <a:r>
              <a:rPr lang="it-IT" sz="1200" i="1" dirty="0"/>
              <a:t>a cura di </a:t>
            </a:r>
            <a:r>
              <a:rPr lang="it-IT" sz="1200" i="1" dirty="0" smtClean="0"/>
              <a:t>esperti </a:t>
            </a:r>
            <a:r>
              <a:rPr lang="it-IT" sz="1200" i="1" dirty="0"/>
              <a:t>dell’Oasi </a:t>
            </a:r>
            <a:r>
              <a:rPr lang="it-IT" sz="1200" i="1" dirty="0" smtClean="0"/>
              <a:t>Zegna , di  </a:t>
            </a:r>
            <a:r>
              <a:rPr lang="it-IT" sz="1200" i="1" dirty="0"/>
              <a:t>Guide Alpine e </a:t>
            </a:r>
            <a:r>
              <a:rPr lang="it-IT" sz="1200" i="1" dirty="0" smtClean="0"/>
              <a:t>degli esperti di </a:t>
            </a:r>
            <a:r>
              <a:rPr lang="it-IT" sz="1200" i="1" dirty="0"/>
              <a:t>Associazioni </a:t>
            </a:r>
            <a:r>
              <a:rPr lang="it-IT" sz="1200" i="1" dirty="0" smtClean="0"/>
              <a:t>culturali </a:t>
            </a:r>
            <a:r>
              <a:rPr lang="it-IT" sz="1200" i="1" dirty="0"/>
              <a:t>e </a:t>
            </a:r>
            <a:r>
              <a:rPr lang="it-IT" sz="1200" i="1" dirty="0" smtClean="0"/>
              <a:t>naturalistiche </a:t>
            </a:r>
            <a:r>
              <a:rPr lang="it-IT" sz="1200" i="1" dirty="0"/>
              <a:t>del </a:t>
            </a:r>
            <a:r>
              <a:rPr lang="it-IT" sz="1200" i="1" dirty="0" smtClean="0"/>
              <a:t>territorio </a:t>
            </a:r>
          </a:p>
          <a:p>
            <a:pPr>
              <a:buFont typeface="Wingdings" charset="2"/>
              <a:buChar char="v"/>
            </a:pPr>
            <a:r>
              <a:rPr lang="it-IT" sz="1200" b="1" i="1" dirty="0" smtClean="0"/>
              <a:t>Altre opzioni e </a:t>
            </a:r>
            <a:r>
              <a:rPr lang="it-IT" sz="1200" b="1" i="1" dirty="0"/>
              <a:t>s</a:t>
            </a:r>
            <a:r>
              <a:rPr lang="it-IT" sz="1200" b="1" i="1" dirty="0" smtClean="0"/>
              <a:t>port possibili del “dopo sci”</a:t>
            </a:r>
            <a:r>
              <a:rPr lang="it-IT" sz="1200" i="1" dirty="0" smtClean="0"/>
              <a:t>: pattinaggio </a:t>
            </a:r>
            <a:r>
              <a:rPr lang="it-IT" sz="1200" i="1" dirty="0"/>
              <a:t>su </a:t>
            </a:r>
            <a:r>
              <a:rPr lang="it-IT" sz="1200" i="1" dirty="0" smtClean="0"/>
              <a:t>ghiaccio </a:t>
            </a:r>
            <a:r>
              <a:rPr lang="it-IT" sz="1200" i="1" dirty="0"/>
              <a:t>e noleggio pattini </a:t>
            </a:r>
            <a:r>
              <a:rPr lang="it-IT" sz="1200" i="1" dirty="0" smtClean="0"/>
              <a:t>– </a:t>
            </a:r>
            <a:r>
              <a:rPr lang="it-IT" sz="1200" i="1" dirty="0" smtClean="0">
                <a:solidFill>
                  <a:srgbClr val="000000"/>
                </a:solidFill>
              </a:rPr>
              <a:t>lezione di </a:t>
            </a:r>
            <a:r>
              <a:rPr lang="it-IT" sz="1200" i="1" dirty="0">
                <a:solidFill>
                  <a:srgbClr val="000000"/>
                </a:solidFill>
              </a:rPr>
              <a:t>a</a:t>
            </a:r>
            <a:r>
              <a:rPr lang="it-IT" sz="1200" i="1" dirty="0" smtClean="0">
                <a:solidFill>
                  <a:srgbClr val="000000"/>
                </a:solidFill>
              </a:rPr>
              <a:t>rrampicata su parete </a:t>
            </a:r>
            <a:r>
              <a:rPr lang="it-IT" sz="1200" i="1" dirty="0">
                <a:solidFill>
                  <a:srgbClr val="000000"/>
                </a:solidFill>
              </a:rPr>
              <a:t>artificiale nel </a:t>
            </a:r>
            <a:r>
              <a:rPr lang="it-IT" sz="1200" i="1" dirty="0" smtClean="0">
                <a:solidFill>
                  <a:srgbClr val="000000"/>
                </a:solidFill>
              </a:rPr>
              <a:t>Palasport  o in </a:t>
            </a:r>
            <a:r>
              <a:rPr lang="it-IT" sz="1200" i="1" dirty="0">
                <a:solidFill>
                  <a:srgbClr val="000000"/>
                </a:solidFill>
              </a:rPr>
              <a:t>palestra </a:t>
            </a:r>
            <a:r>
              <a:rPr lang="it-IT" sz="1200" i="1" dirty="0" smtClean="0">
                <a:solidFill>
                  <a:srgbClr val="000000"/>
                </a:solidFill>
              </a:rPr>
              <a:t>esterna di </a:t>
            </a:r>
            <a:r>
              <a:rPr lang="it-IT" sz="1200" i="1" dirty="0">
                <a:solidFill>
                  <a:srgbClr val="000000"/>
                </a:solidFill>
              </a:rPr>
              <a:t>roccia con </a:t>
            </a:r>
            <a:r>
              <a:rPr lang="it-IT" sz="1200" i="1" dirty="0" smtClean="0">
                <a:solidFill>
                  <a:srgbClr val="000000"/>
                </a:solidFill>
              </a:rPr>
              <a:t>guida alpina - </a:t>
            </a:r>
            <a:r>
              <a:rPr lang="it-IT" sz="1200" i="1" dirty="0" smtClean="0"/>
              <a:t>passeggiata ecologica o trekking </a:t>
            </a:r>
            <a:r>
              <a:rPr lang="it-IT" sz="1200" i="1" dirty="0"/>
              <a:t>con </a:t>
            </a:r>
            <a:r>
              <a:rPr lang="it-IT" sz="1200" i="1" dirty="0" smtClean="0"/>
              <a:t>racchette da </a:t>
            </a:r>
            <a:r>
              <a:rPr lang="it-IT" sz="1200" i="1" dirty="0"/>
              <a:t>n</a:t>
            </a:r>
            <a:r>
              <a:rPr lang="it-IT" sz="1200" i="1" dirty="0" smtClean="0"/>
              <a:t>eve con accompagnatore e noleggio compreso – Orienteering con esperto –</a:t>
            </a:r>
            <a:endParaRPr lang="it-IT" sz="1200" i="1" dirty="0"/>
          </a:p>
          <a:p>
            <a:pPr>
              <a:buFont typeface="Wingdings" charset="2"/>
              <a:buChar char="v"/>
            </a:pPr>
            <a:r>
              <a:rPr lang="it-IT" sz="1200" i="1" dirty="0" smtClean="0"/>
              <a:t>Sci in libertà sotto </a:t>
            </a:r>
            <a:r>
              <a:rPr lang="it-IT" sz="1200" i="1" dirty="0"/>
              <a:t>la responsabilità dei propri insegnanti </a:t>
            </a:r>
            <a:r>
              <a:rPr lang="it-IT" sz="1200" i="1" dirty="0" smtClean="0"/>
              <a:t>. </a:t>
            </a:r>
            <a:endParaRPr lang="it-IT" sz="1200" i="1" dirty="0"/>
          </a:p>
          <a:p>
            <a:endParaRPr lang="it-IT" sz="1200" i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42632" y="1189789"/>
            <a:ext cx="2972468" cy="78873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1200" b="1" i="1" dirty="0"/>
          </a:p>
          <a:p>
            <a:pPr marL="0" indent="0" algn="ctr">
              <a:buNone/>
            </a:pPr>
            <a:r>
              <a:rPr lang="it-IT" sz="1400" b="1" i="1" dirty="0" smtClean="0"/>
              <a:t>QUOTE</a:t>
            </a:r>
          </a:p>
          <a:p>
            <a:pPr marL="0" indent="0" algn="ctr">
              <a:buNone/>
            </a:pPr>
            <a:r>
              <a:rPr lang="it-IT" sz="1400" i="1" dirty="0"/>
              <a:t>La </a:t>
            </a:r>
            <a:r>
              <a:rPr lang="it-IT" sz="1400" i="1" dirty="0" smtClean="0"/>
              <a:t>quota comprende </a:t>
            </a:r>
            <a:r>
              <a:rPr lang="it-IT" sz="1400" i="1" dirty="0"/>
              <a:t>tutto quanto indicato </a:t>
            </a:r>
          </a:p>
          <a:p>
            <a:pPr marL="0" indent="0" algn="ctr">
              <a:buNone/>
            </a:pPr>
            <a:r>
              <a:rPr lang="it-IT" sz="1400" b="1" i="1" dirty="0"/>
              <a:t>G</a:t>
            </a:r>
            <a:r>
              <a:rPr lang="it-IT" sz="1400" b="1" i="1" dirty="0" smtClean="0"/>
              <a:t>li </a:t>
            </a:r>
            <a:r>
              <a:rPr lang="it-IT" sz="1400" b="1" i="1" dirty="0"/>
              <a:t>Istituti  Scolastici </a:t>
            </a:r>
          </a:p>
          <a:p>
            <a:pPr marL="0" indent="0" algn="ctr">
              <a:buNone/>
            </a:pPr>
            <a:r>
              <a:rPr lang="it-IT" sz="1400" i="1" dirty="0"/>
              <a:t>p</a:t>
            </a:r>
            <a:r>
              <a:rPr lang="it-IT" sz="1400" i="1" dirty="0" smtClean="0"/>
              <a:t>otranno </a:t>
            </a:r>
            <a:r>
              <a:rPr lang="it-IT" sz="1400" i="1" dirty="0"/>
              <a:t>scegliere fra le diverse soluzioni poiché la programmazione è modificabile a </a:t>
            </a:r>
            <a:r>
              <a:rPr lang="it-IT" sz="1400" i="1" dirty="0" smtClean="0"/>
              <a:t>richiesta</a:t>
            </a:r>
            <a:r>
              <a:rPr lang="it-IT" sz="1400" i="1" dirty="0"/>
              <a:t> </a:t>
            </a:r>
            <a:endParaRPr lang="it-IT" sz="1400" i="1" dirty="0" smtClean="0"/>
          </a:p>
          <a:p>
            <a:pPr marL="0" indent="0">
              <a:buNone/>
            </a:pPr>
            <a:endParaRPr lang="it-IT" sz="1400" i="1" dirty="0"/>
          </a:p>
          <a:p>
            <a:pPr marL="0" indent="0" algn="ctr">
              <a:buNone/>
            </a:pPr>
            <a:r>
              <a:rPr lang="it-IT" sz="1400" i="1" dirty="0"/>
              <a:t>I</a:t>
            </a:r>
            <a:r>
              <a:rPr lang="it-IT" sz="1400" i="1" dirty="0" smtClean="0"/>
              <a:t>l </a:t>
            </a:r>
            <a:r>
              <a:rPr lang="it-IT" sz="1400" i="1" dirty="0"/>
              <a:t>costo della quota potrà </a:t>
            </a:r>
            <a:r>
              <a:rPr lang="it-IT" sz="1400" i="1" dirty="0" smtClean="0"/>
              <a:t>variare</a:t>
            </a:r>
          </a:p>
          <a:p>
            <a:pPr marL="0" indent="0" algn="ctr">
              <a:buNone/>
            </a:pPr>
            <a:r>
              <a:rPr lang="it-IT" sz="1400" i="1" dirty="0" smtClean="0"/>
              <a:t> da</a:t>
            </a:r>
            <a:r>
              <a:rPr lang="it-IT" sz="1400" b="1" i="1" dirty="0" smtClean="0"/>
              <a:t> </a:t>
            </a:r>
            <a:r>
              <a:rPr lang="it-IT" sz="1400" b="1" i="1" dirty="0"/>
              <a:t>€ </a:t>
            </a:r>
            <a:r>
              <a:rPr lang="it-IT" sz="1400" b="1" i="1" dirty="0" smtClean="0"/>
              <a:t>175,00 a  </a:t>
            </a:r>
            <a:r>
              <a:rPr lang="it-IT" sz="1400" b="1" i="1" dirty="0"/>
              <a:t>€ </a:t>
            </a:r>
            <a:r>
              <a:rPr lang="it-IT" sz="1400" b="1" i="1" dirty="0" smtClean="0"/>
              <a:t>205,00 </a:t>
            </a:r>
            <a:endParaRPr lang="it-IT" sz="1400" b="1" i="1" dirty="0"/>
          </a:p>
          <a:p>
            <a:pPr marL="0" indent="0" algn="ctr">
              <a:buNone/>
            </a:pPr>
            <a:r>
              <a:rPr lang="it-IT" sz="1400" i="1" dirty="0"/>
              <a:t>a</a:t>
            </a:r>
            <a:r>
              <a:rPr lang="it-IT" sz="1400" i="1" dirty="0" smtClean="0"/>
              <a:t> studente</a:t>
            </a:r>
          </a:p>
          <a:p>
            <a:pPr marL="0" indent="0" algn="ctr">
              <a:buNone/>
            </a:pPr>
            <a:endParaRPr lang="it-IT" sz="1400" i="1" dirty="0" smtClean="0"/>
          </a:p>
          <a:p>
            <a:pPr marL="0" indent="0" algn="ctr">
              <a:buNone/>
            </a:pPr>
            <a:r>
              <a:rPr lang="it-IT" sz="1400" i="1" dirty="0" smtClean="0"/>
              <a:t>Gratuità per </a:t>
            </a:r>
            <a:r>
              <a:rPr lang="it-IT" sz="1400" i="1" dirty="0"/>
              <a:t>Insegnanti </a:t>
            </a:r>
            <a:r>
              <a:rPr lang="it-IT" sz="1400" i="1" dirty="0" smtClean="0"/>
              <a:t>accompagnatori </a:t>
            </a:r>
          </a:p>
          <a:p>
            <a:pPr marL="0" indent="0" algn="ctr">
              <a:buNone/>
            </a:pPr>
            <a:endParaRPr lang="it-IT" sz="1400" i="1" dirty="0" smtClean="0"/>
          </a:p>
          <a:p>
            <a:pPr marL="0" indent="0">
              <a:buNone/>
            </a:pPr>
            <a:r>
              <a:rPr lang="it-IT" sz="1400" i="1" dirty="0" smtClean="0"/>
              <a:t>    </a:t>
            </a:r>
            <a:r>
              <a:rPr lang="it-IT" sz="1400" i="1" dirty="0"/>
              <a:t>U</a:t>
            </a:r>
            <a:r>
              <a:rPr lang="it-IT" sz="1400" i="1" dirty="0" smtClean="0"/>
              <a:t>n omaggio a tutti i partecipanti </a:t>
            </a:r>
            <a:endParaRPr lang="it-IT" sz="1400" b="1" i="1" dirty="0" smtClean="0"/>
          </a:p>
          <a:p>
            <a:pPr marL="0" indent="0">
              <a:buNone/>
            </a:pPr>
            <a:endParaRPr lang="it-IT" sz="1400" i="1" dirty="0"/>
          </a:p>
          <a:p>
            <a:pPr marL="0" indent="0">
              <a:buNone/>
            </a:pPr>
            <a:endParaRPr lang="it-IT" sz="1400" i="1" dirty="0"/>
          </a:p>
          <a:p>
            <a:pPr marL="0" indent="0">
              <a:buNone/>
            </a:pPr>
            <a:endParaRPr lang="it-IT" sz="1400" i="1" dirty="0"/>
          </a:p>
          <a:p>
            <a:pPr marL="0" indent="0">
              <a:buNone/>
            </a:pPr>
            <a:r>
              <a:rPr lang="it-IT" sz="1400" b="1" i="1" dirty="0"/>
              <a:t>Altre </a:t>
            </a:r>
            <a:r>
              <a:rPr lang="it-IT" sz="1400" b="1" i="1" dirty="0" smtClean="0"/>
              <a:t>soluzioni proposte : </a:t>
            </a:r>
          </a:p>
          <a:p>
            <a:pPr marL="0" indent="0">
              <a:buNone/>
            </a:pPr>
            <a:r>
              <a:rPr lang="it-IT" sz="1400" b="1" i="1" dirty="0" smtClean="0"/>
              <a:t> 2gg -</a:t>
            </a:r>
            <a:r>
              <a:rPr lang="it-IT" sz="1400" b="1" i="1" dirty="0"/>
              <a:t>1</a:t>
            </a:r>
            <a:r>
              <a:rPr lang="it-IT" sz="1400" b="1" i="1" dirty="0" smtClean="0"/>
              <a:t> notte  / 4gg- 3 notti </a:t>
            </a:r>
            <a:endParaRPr lang="it-IT" sz="1400" b="1" i="1" dirty="0"/>
          </a:p>
          <a:p>
            <a:pPr marL="0" indent="0">
              <a:buNone/>
            </a:pPr>
            <a:r>
              <a:rPr lang="it-IT" sz="1400" b="1" i="1" dirty="0" smtClean="0"/>
              <a:t> 5gg – 4 notti</a:t>
            </a:r>
            <a:endParaRPr lang="it-IT" sz="1400" b="1" i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D309-2A30-4342-9362-9B02B7AC0B12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215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551</Words>
  <Application>Microsoft Macintosh PowerPoint</Application>
  <PresentationFormat>Presentazione su schermo (4:3)</PresentationFormat>
  <Paragraphs>82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“ Nevescuole a Bielmonte ” MODULO DI UNA GIORNATA </vt:lpstr>
      <vt:lpstr>“ Nevescuole a Bielmonte”  MODULO CON SOGGIORNO 3 giorni 2 notti 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None None</dc:creator>
  <cp:lastModifiedBy>Laura Zegna</cp:lastModifiedBy>
  <cp:revision>202</cp:revision>
  <cp:lastPrinted>2016-10-12T09:38:23Z</cp:lastPrinted>
  <dcterms:created xsi:type="dcterms:W3CDTF">2013-09-26T08:19:38Z</dcterms:created>
  <dcterms:modified xsi:type="dcterms:W3CDTF">2016-10-12T15:26:54Z</dcterms:modified>
</cp:coreProperties>
</file>